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3" y="60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47B55B-D2EE-48B8-B16C-01886C357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666E10-E1C2-4F61-AF33-700154DC6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891387-3049-4D71-944E-2354E28D5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9947DA-E0A7-4514-84F6-343559234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135072-3014-4223-BD3E-5E6698F65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8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6B63FC-A90A-4066-8752-0204ECFA2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5D1F22-7135-4A99-8F0B-CD59C95A2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86E1DC-7A79-4823-9C17-213A2CB0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62D226-EFA7-46DF-B808-24A2121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B750D6-C1A8-4BDA-9D70-A4677E3C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61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0A024F-F2D4-4DAC-B70A-E8D6E0F9C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9A2F14-8B86-4D83-BF99-D66B72350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5C98C4-209B-4C2F-98A8-1D81508EF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0EAF62-5C37-44B4-A869-82C483C0E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102642-C7BB-4721-96E2-E095F8E9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6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998B38-0A95-40AE-901C-04E3706C6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EB9FBD-5EC9-46A7-BF67-27F2C6F2F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9F0BC0-101F-4D32-9068-E7BA5D4A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0AD2CE-89AF-4077-8E0E-BDB70E124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3255FD-100E-441E-8F9C-9965737B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24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3A4A9B-F2A8-42B0-97A5-D0461D84D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672D1B-B249-4BBA-A126-BDA969DD7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7F5C63-CF58-4DAF-998D-6C0C6F275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3D9D21-68E1-4070-9C19-DE4F883D2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F89DE4-02CB-401B-9355-FAC60A8E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61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E580F7-9C86-47DB-88F0-3617CF9A1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23A944-4336-4028-B49A-225A02818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234B6BC-9070-4132-97AA-7CABFEE2B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87B757-1585-48B7-A6EB-4141A6C2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195DD6-DFFE-407C-84B5-B42AC470F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23967D-F739-412B-90B1-9F14E00C9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6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37A4A0-B1E4-4824-94AF-11411D97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93B34F-71B0-4BFF-99B2-0F105A523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64C2F8-419D-4F09-840D-928369CE5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76FDD29-0DA7-4981-B84A-023144C7E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D72511-EEC9-45BE-A5D0-517F2A6AE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0B3A7A3-857F-45D3-B004-A48091643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22FB7E2-DCA4-468A-A490-CAED566D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82E538F-B45B-4C38-BFDA-E3A20613F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96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7070BC-E49F-427A-A609-96EA4384D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4F05C4-2F77-40F2-8DBC-3F15D59BE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7F388E-7293-47DF-AA16-E4F99069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8D4457E-B71D-4DA8-83F8-EB77A737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28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1E7F53F-766E-4D10-AD31-F2220C85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959BFD-5EA5-4A02-915C-B66C0578B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A70B55-C604-4FDA-9734-C36A1903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32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30E4D4-D238-4FA8-9BA7-2FFBB6E9E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AC9F00-337E-4AB7-9975-443775034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68C0CDC-EBB2-4AA3-A057-9B0A5B399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89693A-DC32-4BCE-B6F8-9CAA5654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01487F-A45C-4271-82CC-C1A5425B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EEA4C4-1C21-4314-993D-FE7774F1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69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FAF87C-BFF6-44E0-B9C8-3B81B7A54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7F41B61-ED3A-4700-8C5A-CA26EF86B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B00828-F2BD-4F24-9D71-36985C995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52D693-7E23-4706-8975-B8E6B088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AAAE99-CFBD-4A0E-A055-217200C3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E763B1-7AA1-4C24-A025-4C327A0B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15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7CF2C3-E703-4C3A-81FD-3311C91C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420189-1741-473C-AFD5-846CE49E9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C817D2-A98A-46E8-8604-079A26AAA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65557-85F9-4B73-8C2A-E66007C3538C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D28328-6EBD-4CEF-B5FE-0F91DE06E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069EC7-BA42-4F05-A3D1-5A7540A90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AB945-9AF1-45F7-9BFC-E3CA9D128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05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21B59A-35BB-4EA9-83CD-3A5C84D8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107"/>
            <a:ext cx="10515600" cy="315912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2400" dirty="0" err="1"/>
              <a:t>AsIsToBe</a:t>
            </a:r>
            <a:r>
              <a:rPr kumimoji="1" lang="ja-JP" altLang="en-US" sz="2400" dirty="0"/>
              <a:t>フレームワーク</a:t>
            </a:r>
            <a:r>
              <a:rPr kumimoji="1" lang="en-US" altLang="ja-JP" sz="2400" dirty="0"/>
              <a:t>tem</a:t>
            </a:r>
            <a:r>
              <a:rPr lang="en-US" altLang="ja-JP" sz="2400" dirty="0"/>
              <a:t>plate</a:t>
            </a:r>
            <a:endParaRPr kumimoji="1" lang="ja-JP" altLang="en-US" sz="2400" dirty="0"/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41FF769F-A942-45B0-ABCE-6451EBE8511A}"/>
              </a:ext>
            </a:extLst>
          </p:cNvPr>
          <p:cNvGrpSpPr/>
          <p:nvPr/>
        </p:nvGrpSpPr>
        <p:grpSpPr>
          <a:xfrm>
            <a:off x="1073942" y="888145"/>
            <a:ext cx="4787986" cy="5306836"/>
            <a:chOff x="1191929" y="966039"/>
            <a:chExt cx="4787986" cy="5306836"/>
          </a:xfrm>
        </p:grpSpPr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6DF3A951-3D52-4962-B6A6-98B6553D232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91929" y="5120875"/>
              <a:ext cx="1152000" cy="1152000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E3D34883-8D55-4BD0-95DD-220C31CA2B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27915" y="966039"/>
              <a:ext cx="1152000" cy="1152000"/>
            </a:xfrm>
            <a:prstGeom prst="ellipse">
              <a:avLst/>
            </a:prstGeom>
            <a:noFill/>
            <a:ln w="2857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A97162D0-DEB4-4F39-8AD5-E1D48103CFFF}"/>
                </a:ext>
              </a:extLst>
            </p:cNvPr>
            <p:cNvCxnSpPr>
              <a:cxnSpLocks/>
              <a:stCxn id="7" idx="7"/>
              <a:endCxn id="9" idx="3"/>
            </p:cNvCxnSpPr>
            <p:nvPr/>
          </p:nvCxnSpPr>
          <p:spPr>
            <a:xfrm flipV="1">
              <a:off x="2175223" y="1949333"/>
              <a:ext cx="2821398" cy="3340248"/>
            </a:xfrm>
            <a:prstGeom prst="straightConnector1">
              <a:avLst/>
            </a:prstGeom>
            <a:ln>
              <a:solidFill>
                <a:schemeClr val="bg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7298D9-444D-4589-BA38-57E78B450152}"/>
              </a:ext>
            </a:extLst>
          </p:cNvPr>
          <p:cNvSpPr txBox="1"/>
          <p:nvPr/>
        </p:nvSpPr>
        <p:spPr>
          <a:xfrm>
            <a:off x="6258464" y="4926484"/>
            <a:ext cx="4587815" cy="138499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u="sng" dirty="0"/>
              <a:t>現状</a:t>
            </a:r>
            <a:endParaRPr lang="en-US" altLang="ja-JP" sz="1400" u="sng" dirty="0"/>
          </a:p>
          <a:p>
            <a:r>
              <a:rPr kumimoji="1" lang="ja-JP" altLang="en-US" sz="1400" dirty="0"/>
              <a:t>・</a:t>
            </a:r>
            <a:endParaRPr kumimoji="1" lang="en-US" altLang="ja-JP" sz="1400" dirty="0"/>
          </a:p>
          <a:p>
            <a:r>
              <a:rPr lang="ja-JP" altLang="en-US" sz="1400" dirty="0"/>
              <a:t>・</a:t>
            </a:r>
            <a:endParaRPr lang="en-US" altLang="ja-JP" sz="1400" dirty="0"/>
          </a:p>
          <a:p>
            <a:r>
              <a:rPr kumimoji="1" lang="ja-JP" altLang="en-US" sz="1400" dirty="0"/>
              <a:t>・</a:t>
            </a:r>
            <a:endParaRPr kumimoji="1" lang="en-US" altLang="ja-JP" sz="1400" dirty="0"/>
          </a:p>
          <a:p>
            <a:r>
              <a:rPr lang="ja-JP" altLang="en-US" sz="1400" dirty="0"/>
              <a:t>・</a:t>
            </a:r>
            <a:endParaRPr lang="en-US" altLang="ja-JP" sz="1400" dirty="0"/>
          </a:p>
          <a:p>
            <a:r>
              <a:rPr kumimoji="1" lang="ja-JP" altLang="en-US" sz="1400" dirty="0"/>
              <a:t>・</a:t>
            </a:r>
            <a:endParaRPr kumimoji="1" lang="en-US" altLang="ja-JP" sz="14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C7F252-4184-42B8-9487-02229E01C878}"/>
              </a:ext>
            </a:extLst>
          </p:cNvPr>
          <p:cNvSpPr txBox="1"/>
          <p:nvPr/>
        </p:nvSpPr>
        <p:spPr>
          <a:xfrm>
            <a:off x="6258464" y="719412"/>
            <a:ext cx="4587815" cy="138499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u="sng" dirty="0"/>
              <a:t>目標</a:t>
            </a:r>
            <a:endParaRPr lang="en-US" altLang="ja-JP" sz="1400" u="sng" dirty="0"/>
          </a:p>
          <a:p>
            <a:r>
              <a:rPr kumimoji="1" lang="ja-JP" altLang="en-US" sz="1400" dirty="0"/>
              <a:t>・</a:t>
            </a:r>
            <a:endParaRPr kumimoji="1" lang="en-US" altLang="ja-JP" sz="1400" dirty="0"/>
          </a:p>
          <a:p>
            <a:r>
              <a:rPr lang="ja-JP" altLang="en-US" sz="1400" dirty="0"/>
              <a:t>・</a:t>
            </a:r>
            <a:endParaRPr lang="en-US" altLang="ja-JP" sz="1400" dirty="0"/>
          </a:p>
          <a:p>
            <a:r>
              <a:rPr kumimoji="1" lang="ja-JP" altLang="en-US" sz="1400" dirty="0"/>
              <a:t>・</a:t>
            </a:r>
            <a:endParaRPr kumimoji="1" lang="en-US" altLang="ja-JP" sz="1400" dirty="0"/>
          </a:p>
          <a:p>
            <a:r>
              <a:rPr lang="ja-JP" altLang="en-US" sz="1400" dirty="0"/>
              <a:t>・</a:t>
            </a:r>
            <a:endParaRPr lang="en-US" altLang="ja-JP" sz="1400" dirty="0"/>
          </a:p>
          <a:p>
            <a:r>
              <a:rPr kumimoji="1" lang="ja-JP" altLang="en-US" sz="1400" dirty="0"/>
              <a:t>・</a:t>
            </a:r>
            <a:endParaRPr kumimoji="1" lang="en-US" altLang="ja-JP" sz="14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C2872B3-7B8C-44BE-BD01-83E020C3055A}"/>
              </a:ext>
            </a:extLst>
          </p:cNvPr>
          <p:cNvSpPr txBox="1"/>
          <p:nvPr/>
        </p:nvSpPr>
        <p:spPr>
          <a:xfrm>
            <a:off x="6258464" y="2822948"/>
            <a:ext cx="4587815" cy="138499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u="sng" dirty="0"/>
              <a:t>目標</a:t>
            </a:r>
            <a:endParaRPr lang="en-US" altLang="ja-JP" sz="1400" u="sng" dirty="0"/>
          </a:p>
          <a:p>
            <a:r>
              <a:rPr kumimoji="1" lang="ja-JP" altLang="en-US" sz="1400" dirty="0"/>
              <a:t>・</a:t>
            </a:r>
            <a:endParaRPr kumimoji="1" lang="en-US" altLang="ja-JP" sz="1400" dirty="0"/>
          </a:p>
          <a:p>
            <a:r>
              <a:rPr lang="ja-JP" altLang="en-US" sz="1400" dirty="0"/>
              <a:t>・</a:t>
            </a:r>
            <a:endParaRPr lang="en-US" altLang="ja-JP" sz="1400" dirty="0"/>
          </a:p>
          <a:p>
            <a:r>
              <a:rPr kumimoji="1" lang="ja-JP" altLang="en-US" sz="1400" dirty="0"/>
              <a:t>・</a:t>
            </a:r>
            <a:endParaRPr kumimoji="1" lang="en-US" altLang="ja-JP" sz="1400" dirty="0"/>
          </a:p>
          <a:p>
            <a:r>
              <a:rPr lang="ja-JP" altLang="en-US" sz="1400" dirty="0"/>
              <a:t>・</a:t>
            </a:r>
            <a:endParaRPr lang="en-US" altLang="ja-JP" sz="1400" dirty="0"/>
          </a:p>
          <a:p>
            <a:r>
              <a:rPr kumimoji="1" lang="ja-JP" altLang="en-US" sz="1400" dirty="0"/>
              <a:t>・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45639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AsIsToBeフレームワークtemplate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AsIsToBeフレームワークtemplate</dc:title>
  <dc:creator>matsu</dc:creator>
  <cp:lastModifiedBy>matsu</cp:lastModifiedBy>
  <cp:revision>1</cp:revision>
  <dcterms:created xsi:type="dcterms:W3CDTF">2020-08-25T14:29:04Z</dcterms:created>
  <dcterms:modified xsi:type="dcterms:W3CDTF">2020-08-25T14:37:17Z</dcterms:modified>
</cp:coreProperties>
</file>